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61" r:id="rId5"/>
    <p:sldId id="262" r:id="rId6"/>
    <p:sldId id="265" r:id="rId7"/>
    <p:sldId id="263" r:id="rId8"/>
    <p:sldId id="264" r:id="rId9"/>
  </p:sldIdLst>
  <p:sldSz cx="12192000" cy="6858000"/>
  <p:notesSz cx="6797675" cy="98742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396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25A41D7-3B66-448F-A43D-B522887606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89ECD71B-02E7-4C8F-9DF0-BC816EE2B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49E3F8FB-4C4B-4DEB-963C-FD48DFF35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E090-0FA1-448F-9338-7FBDFCCEBA6C}" type="datetimeFigureOut">
              <a:rPr lang="pl-PL" smtClean="0"/>
              <a:pPr/>
              <a:t>12.04.2022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3E62F017-3B0A-4351-A41D-1E98B76AE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7DE6346B-E39F-4D9C-AE0F-C8D6A6E09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F58D-0748-432F-904E-D7969896CC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913283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9D4F4C5-008C-4276-921D-3C90E396B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0C21985A-DD2F-4EF8-B94B-F40AF7B507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2B6946DF-45D8-4306-89EA-0439D4F3A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E090-0FA1-448F-9338-7FBDFCCEBA6C}" type="datetimeFigureOut">
              <a:rPr lang="pl-PL" smtClean="0"/>
              <a:pPr/>
              <a:t>12.04.2022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A897274C-2BFA-4D44-B496-5A92D6888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75214FF3-D5E5-4C78-B395-4ADD9F8BF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F58D-0748-432F-904E-D7969896CC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45573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="" xmlns:a16="http://schemas.microsoft.com/office/drawing/2014/main" id="{9F999856-2B98-4743-AD96-10FD3E8FD1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6E77701F-9874-4996-B69B-9A67BBCE7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00BEC6F6-AE42-4736-83CE-9623597C0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E090-0FA1-448F-9338-7FBDFCCEBA6C}" type="datetimeFigureOut">
              <a:rPr lang="pl-PL" smtClean="0"/>
              <a:pPr/>
              <a:t>12.04.2022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2D4803FC-834E-44E2-962D-C19A64124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98B350FA-0ACC-4F7B-B593-69AF691B4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F58D-0748-432F-904E-D7969896CC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50182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3754128-EF36-4CA2-B59D-930500EDD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7FE5E70A-F3C8-4673-9CC5-309189564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456C14C9-C46D-4EEC-BB66-44A7F93BA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E090-0FA1-448F-9338-7FBDFCCEBA6C}" type="datetimeFigureOut">
              <a:rPr lang="pl-PL" smtClean="0"/>
              <a:pPr/>
              <a:t>12.04.2022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80858E68-C2EB-4A6C-B275-861BB836E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14F2223F-F161-47A5-9C89-38DDC2E9C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F58D-0748-432F-904E-D7969896CC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813168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5F5F6AB-2043-45A9-B270-AF8D4BD64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D147652B-B219-4277-9DC9-C27721FCF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CD0E3FC8-97AE-46CD-A3DA-69B7E846B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E090-0FA1-448F-9338-7FBDFCCEBA6C}" type="datetimeFigureOut">
              <a:rPr lang="pl-PL" smtClean="0"/>
              <a:pPr/>
              <a:t>12.04.2022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D76C442D-33FB-448B-B600-22BE1EEB6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8549B645-5658-4AE5-B0EA-582520E44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F58D-0748-432F-904E-D7969896CC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141118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C8AD98B-ACAD-4A52-AB0D-4D704CAB6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B00D83E-973B-4311-A4DD-622ACF06A9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3B81DBAC-873B-406C-B6F8-B720961DE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ABB8D59C-A81E-46DF-BB83-5D323C96A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E090-0FA1-448F-9338-7FBDFCCEBA6C}" type="datetimeFigureOut">
              <a:rPr lang="pl-PL" smtClean="0"/>
              <a:pPr/>
              <a:t>12.04.2022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FE9402E5-9BA9-4E47-8D2C-E0AA5E3CB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2CACB338-9984-4D48-BD33-E04442294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F58D-0748-432F-904E-D7969896CC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974471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75923DE-3027-485E-9531-A09B79CDD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5D85534C-D8D0-49BC-A60E-B19D670FC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A8B23FA3-5276-47B5-838E-A605C4AF23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="" xmlns:a16="http://schemas.microsoft.com/office/drawing/2014/main" id="{70C87AF5-0F05-42ED-979E-F031E80D2D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="" xmlns:a16="http://schemas.microsoft.com/office/drawing/2014/main" id="{D2E8431D-E938-4AF5-830F-6045366894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="" xmlns:a16="http://schemas.microsoft.com/office/drawing/2014/main" id="{98DFB7E1-A7AC-4FCA-8D9D-40586DF0B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E090-0FA1-448F-9338-7FBDFCCEBA6C}" type="datetimeFigureOut">
              <a:rPr lang="pl-PL" smtClean="0"/>
              <a:pPr/>
              <a:t>12.04.2022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="" xmlns:a16="http://schemas.microsoft.com/office/drawing/2014/main" id="{923ED8A3-588D-492A-9146-248D61A79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="" xmlns:a16="http://schemas.microsoft.com/office/drawing/2014/main" id="{D2EF6476-3716-473E-9889-606ABB7DB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F58D-0748-432F-904E-D7969896CC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70770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F0E15E6-0EE0-4CBF-80A5-0738DAF3C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8235630F-925F-4B8C-A163-98A193CBA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E090-0FA1-448F-9338-7FBDFCCEBA6C}" type="datetimeFigureOut">
              <a:rPr lang="pl-PL" smtClean="0"/>
              <a:pPr/>
              <a:t>12.04.2022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3BCA9B09-91C9-4FFB-821E-80E65CB7E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77CD22AC-BC85-4663-9F09-4252C2203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F58D-0748-432F-904E-D7969896CC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378841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E6316F5E-97C8-4B3F-8AA5-109E3781D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E090-0FA1-448F-9338-7FBDFCCEBA6C}" type="datetimeFigureOut">
              <a:rPr lang="pl-PL" smtClean="0"/>
              <a:pPr/>
              <a:t>12.04.2022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="" xmlns:a16="http://schemas.microsoft.com/office/drawing/2014/main" id="{957B5134-D3B9-40D7-B07E-C2EDAD183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92905941-8D85-4380-9480-293AAB534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F58D-0748-432F-904E-D7969896CC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784920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A61DE26-EAC9-4F5A-8FE9-799506AE2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98F3FEA-9294-4F7A-BA63-6EA3D1BB7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F943BCE2-69D8-43D8-9FFC-65673D55C9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6EFB0299-F91C-433F-A080-7ECAE34B0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E090-0FA1-448F-9338-7FBDFCCEBA6C}" type="datetimeFigureOut">
              <a:rPr lang="pl-PL" smtClean="0"/>
              <a:pPr/>
              <a:t>12.04.2022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08C7B9C0-A60B-42B7-91B8-7EF36A4B1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78F086E2-7A0A-428A-98D5-A3740D372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F58D-0748-432F-904E-D7969896CC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9903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E3B7A52-5547-447A-9A58-DE216C4F2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="" xmlns:a16="http://schemas.microsoft.com/office/drawing/2014/main" id="{AECCA71F-232D-4E07-A43A-E86C27E3C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482D5451-CDE0-4B4B-9B7D-D2723E56A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324958D7-8E82-4A60-989B-3E4FF8504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E090-0FA1-448F-9338-7FBDFCCEBA6C}" type="datetimeFigureOut">
              <a:rPr lang="pl-PL" smtClean="0"/>
              <a:pPr/>
              <a:t>12.04.2022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3AE2244F-5903-4A4C-95F7-0414979C3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B9E24D4E-2970-47D4-9506-58D8942AE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F58D-0748-432F-904E-D7969896CC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611388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="" xmlns:a16="http://schemas.microsoft.com/office/drawing/2014/main" id="{37F24F02-6ACB-4E97-954E-791F0BD5C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B0904AFB-DBE4-4000-AB9B-D7B2651B5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7E4C8BA1-0732-46BA-A817-DD24F9C5C1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9E090-0FA1-448F-9338-7FBDFCCEBA6C}" type="datetimeFigureOut">
              <a:rPr lang="pl-PL" smtClean="0"/>
              <a:pPr/>
              <a:t>12.04.2022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961DEB9F-B9EE-4EF3-8E6E-FEA822D092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CB4F9D86-03D4-4DF9-AFE4-6C01A3DBF0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CF58D-0748-432F-904E-D7969896CC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4515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the_ted_interview_sir_ken_robinson_still_wants_an_education_revolution?language=en" TargetMode="External"/><Relationship Id="rId2" Type="http://schemas.openxmlformats.org/officeDocument/2006/relationships/hyperlink" Target="https://www.ted.com/watch/tedx-talk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J:\Users\JMakal\Videos\Autoprezentacja\00250.MTS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video" Target="file:///M:\Techniques%20of%20Presentations\SZTUKA%20PREZENTOWANIA\MOVIES%201%20min\VID_20220405_084303.mp4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9.png"/><Relationship Id="rId2" Type="http://schemas.openxmlformats.org/officeDocument/2006/relationships/video" Target="file:///M:\Techniques%20of%20Presentations\SZTUKA%20PREZENTOWANIA\MOVIES%201%20min\VID_20220405_084126.mp4" TargetMode="External"/><Relationship Id="rId1" Type="http://schemas.openxmlformats.org/officeDocument/2006/relationships/video" Target="file:///M:\Techniques%20of%20Presentations\SZTUKA%20PREZENTOWANIA\MOVIES%201%20min\VID_20220329_093535.mp4" TargetMode="Externa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8.png"/><Relationship Id="rId5" Type="http://schemas.openxmlformats.org/officeDocument/2006/relationships/video" Target="file:///M:\Techniques%20of%20Presentations\SZTUKA%20PREZENTOWANIA\MOVIES%201%20min\VID_20220405_085652.mp4" TargetMode="External"/><Relationship Id="rId10" Type="http://schemas.openxmlformats.org/officeDocument/2006/relationships/image" Target="../media/image7.png"/><Relationship Id="rId4" Type="http://schemas.openxmlformats.org/officeDocument/2006/relationships/video" Target="file:///M:\Techniques%20of%20Presentations\SZTUKA%20PREZENTOWANIA\MOVIES%201%20min\VID_20220405_085009.mp4" TargetMode="External"/><Relationship Id="rId9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46267FB-6FF5-45E6-82F7-33D89F98F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1072" y="1176039"/>
            <a:ext cx="10409853" cy="2079924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latin typeface="+mn-lt"/>
              </a:rPr>
              <a:t>ART OF PRESENTATION</a:t>
            </a:r>
            <a:r>
              <a:rPr lang="pl-PL" b="1" dirty="0" smtClean="0">
                <a:latin typeface="+mn-lt"/>
              </a:rPr>
              <a:t> </a:t>
            </a:r>
            <a:r>
              <a:rPr lang="pl-PL" b="1" dirty="0" smtClean="0">
                <a:latin typeface="+mn-lt"/>
              </a:rPr>
              <a:t>3</a:t>
            </a:r>
            <a:r>
              <a:rPr lang="pl-PL" b="1" dirty="0">
                <a:latin typeface="+mn-lt"/>
              </a:rPr>
              <a:t/>
            </a:r>
            <a:br>
              <a:rPr lang="pl-PL" b="1" dirty="0">
                <a:latin typeface="+mn-lt"/>
              </a:rPr>
            </a:br>
            <a:r>
              <a:rPr lang="pl-PL" dirty="0"/>
              <a:t/>
            </a:r>
            <a:br>
              <a:rPr lang="pl-PL" dirty="0"/>
            </a:br>
            <a:r>
              <a:rPr lang="pl-PL" sz="4400" dirty="0" smtClean="0"/>
              <a:t>PREPARING OF TIPS</a:t>
            </a:r>
            <a:endParaRPr lang="pl-PL" sz="4400" dirty="0"/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6C2EDFCD-D013-4B0E-BCD3-D45F41864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8" y="4287838"/>
            <a:ext cx="9144000" cy="1655762"/>
          </a:xfrm>
        </p:spPr>
        <p:txBody>
          <a:bodyPr/>
          <a:lstStyle/>
          <a:p>
            <a:r>
              <a:rPr lang="pl-PL" dirty="0" err="1" smtClean="0"/>
              <a:t>Jaroslaw</a:t>
            </a:r>
            <a:r>
              <a:rPr lang="pl-PL" dirty="0" smtClean="0"/>
              <a:t> </a:t>
            </a:r>
            <a:r>
              <a:rPr lang="pl-PL" dirty="0"/>
              <a:t>Makal</a:t>
            </a:r>
          </a:p>
          <a:p>
            <a:r>
              <a:rPr lang="pl-PL" dirty="0" err="1" smtClean="0"/>
              <a:t>Bialystok</a:t>
            </a:r>
            <a:r>
              <a:rPr lang="pl-PL" dirty="0" smtClean="0"/>
              <a:t> </a:t>
            </a:r>
            <a:r>
              <a:rPr lang="pl-PL" dirty="0" err="1" smtClean="0"/>
              <a:t>University</a:t>
            </a:r>
            <a:r>
              <a:rPr lang="pl-PL" dirty="0" smtClean="0"/>
              <a:t> of Technology</a:t>
            </a:r>
            <a:endParaRPr lang="pl-PL" dirty="0"/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6C042D83-CA5F-4F48-AA7B-36FFC41291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86" y="351965"/>
            <a:ext cx="1226185" cy="733425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AF0FE014-84DB-461F-BEFD-AA00774CE99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8731696" y="379261"/>
            <a:ext cx="2794000" cy="657225"/>
          </a:xfrm>
          <a:prstGeom prst="rect">
            <a:avLst/>
          </a:prstGeom>
        </p:spPr>
      </p:pic>
      <p:sp>
        <p:nvSpPr>
          <p:cNvPr id="6" name="Prostokąt 5">
            <a:extLst>
              <a:ext uri="{FF2B5EF4-FFF2-40B4-BE49-F238E27FC236}">
                <a16:creationId xmlns="" xmlns:a16="http://schemas.microsoft.com/office/drawing/2014/main" id="{A2976E9A-43D9-4115-939D-A6783C910440}"/>
              </a:ext>
            </a:extLst>
          </p:cNvPr>
          <p:cNvSpPr/>
          <p:nvPr/>
        </p:nvSpPr>
        <p:spPr>
          <a:xfrm>
            <a:off x="638175" y="6211669"/>
            <a:ext cx="109156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 </a:t>
            </a:r>
            <a:r>
              <a:rPr lang="pl-P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prepared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</a:t>
            </a:r>
            <a:r>
              <a:rPr lang="pl-P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frame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ICT_EDUPAND Project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2020-1-PL01-KA226-HE-096196</a:t>
            </a:r>
            <a:endParaRPr lang="pl-PL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financed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by ERASMUS+ </a:t>
            </a:r>
            <a:r>
              <a:rPr lang="pl-PL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Programme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596123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E0F09FB-0C80-493D-83E4-17DBCB7CC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MAY BE WITHOUT SLIDES?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889A618B-8940-4552-A535-B55F01063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200" dirty="0" err="1" smtClean="0"/>
              <a:t>Are</a:t>
            </a:r>
            <a:r>
              <a:rPr lang="pl-PL" sz="3200" dirty="0" smtClean="0"/>
              <a:t> </a:t>
            </a:r>
            <a:r>
              <a:rPr lang="pl-PL" sz="3200" dirty="0" err="1" smtClean="0"/>
              <a:t>you</a:t>
            </a:r>
            <a:r>
              <a:rPr lang="pl-PL" sz="3200" dirty="0" smtClean="0"/>
              <a:t> </a:t>
            </a:r>
            <a:r>
              <a:rPr lang="pl-PL" sz="3200" dirty="0" err="1" smtClean="0"/>
              <a:t>able</a:t>
            </a:r>
            <a:r>
              <a:rPr lang="pl-PL" sz="3200" dirty="0" smtClean="0"/>
              <a:t> to </a:t>
            </a:r>
            <a:r>
              <a:rPr lang="pl-PL" sz="3200" dirty="0" err="1" smtClean="0"/>
              <a:t>present</a:t>
            </a:r>
            <a:r>
              <a:rPr lang="pl-PL" sz="3200" dirty="0" smtClean="0"/>
              <a:t> </a:t>
            </a:r>
            <a:r>
              <a:rPr lang="pl-PL" sz="3200" dirty="0" err="1" smtClean="0"/>
              <a:t>the</a:t>
            </a:r>
            <a:r>
              <a:rPr lang="pl-PL" sz="3200" dirty="0" smtClean="0"/>
              <a:t> problem </a:t>
            </a:r>
            <a:r>
              <a:rPr lang="pl-PL" sz="3200" dirty="0" err="1" smtClean="0"/>
              <a:t>without</a:t>
            </a:r>
            <a:r>
              <a:rPr lang="pl-PL" sz="3200" dirty="0" smtClean="0"/>
              <a:t> </a:t>
            </a:r>
            <a:r>
              <a:rPr lang="pl-PL" sz="3200" dirty="0" err="1" smtClean="0"/>
              <a:t>any</a:t>
            </a:r>
            <a:r>
              <a:rPr lang="pl-PL" sz="3200" dirty="0" smtClean="0"/>
              <a:t> software </a:t>
            </a:r>
            <a:r>
              <a:rPr lang="pl-PL" sz="3200" dirty="0" err="1" smtClean="0"/>
              <a:t>like</a:t>
            </a:r>
            <a:r>
              <a:rPr lang="pl-PL" sz="3200" dirty="0" smtClean="0"/>
              <a:t> Power Point, </a:t>
            </a:r>
            <a:r>
              <a:rPr lang="pl-PL" sz="3200" dirty="0" err="1" smtClean="0"/>
              <a:t>Prezi</a:t>
            </a:r>
            <a:r>
              <a:rPr lang="pl-PL" sz="3200" dirty="0" smtClean="0"/>
              <a:t>, etc. (</a:t>
            </a:r>
            <a:r>
              <a:rPr lang="pl-PL" sz="3200" dirty="0" err="1" smtClean="0"/>
              <a:t>i.e</a:t>
            </a:r>
            <a:r>
              <a:rPr lang="pl-PL" sz="3200" dirty="0" smtClean="0"/>
              <a:t>. no </a:t>
            </a:r>
            <a:r>
              <a:rPr lang="pl-PL" sz="3200" dirty="0" err="1" smtClean="0"/>
              <a:t>pictures</a:t>
            </a:r>
            <a:r>
              <a:rPr lang="pl-PL" sz="3200" dirty="0" smtClean="0"/>
              <a:t>, </a:t>
            </a:r>
            <a:r>
              <a:rPr lang="pl-PL" sz="3200" dirty="0" err="1" smtClean="0"/>
              <a:t>movies</a:t>
            </a:r>
            <a:r>
              <a:rPr lang="pl-PL" sz="3200" dirty="0" smtClean="0"/>
              <a:t>, </a:t>
            </a:r>
            <a:r>
              <a:rPr lang="pl-PL" sz="3200" dirty="0" err="1" smtClean="0"/>
              <a:t>slides</a:t>
            </a:r>
            <a:r>
              <a:rPr lang="pl-PL" sz="3200" dirty="0" smtClean="0"/>
              <a:t>)?</a:t>
            </a:r>
            <a:endParaRPr lang="pl-PL" sz="3200" dirty="0"/>
          </a:p>
          <a:p>
            <a:pPr algn="ctr">
              <a:buNone/>
            </a:pPr>
            <a:r>
              <a:rPr lang="pl-PL" u="sng" dirty="0" smtClean="0">
                <a:hlinkClick r:id="rId2"/>
              </a:rPr>
              <a:t>https</a:t>
            </a:r>
            <a:r>
              <a:rPr lang="pl-PL" u="sng" dirty="0">
                <a:hlinkClick r:id="rId2"/>
              </a:rPr>
              <a:t>://www.ted.com/talks</a:t>
            </a:r>
            <a:r>
              <a:rPr lang="pl-PL" u="sng" dirty="0" smtClean="0">
                <a:hlinkClick r:id="rId2"/>
              </a:rPr>
              <a:t>/</a:t>
            </a:r>
            <a:r>
              <a:rPr lang="pl-PL" dirty="0" smtClean="0"/>
              <a:t>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656984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E0F09FB-0C80-493D-83E4-17DBCB7CC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LEARN FROM MASTERS?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889A618B-8940-4552-A535-B55F01063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825625"/>
            <a:ext cx="12192000" cy="4351338"/>
          </a:xfrm>
        </p:spPr>
        <p:txBody>
          <a:bodyPr/>
          <a:lstStyle/>
          <a:p>
            <a:r>
              <a:rPr lang="pl-PL" sz="3200" dirty="0" err="1" smtClean="0"/>
              <a:t>Use</a:t>
            </a:r>
            <a:r>
              <a:rPr lang="pl-PL" sz="3200" dirty="0" smtClean="0"/>
              <a:t> </a:t>
            </a:r>
            <a:r>
              <a:rPr lang="pl-PL" sz="3200" dirty="0" err="1" smtClean="0"/>
              <a:t>the</a:t>
            </a:r>
            <a:r>
              <a:rPr lang="pl-PL" sz="3200" dirty="0" smtClean="0"/>
              <a:t> </a:t>
            </a:r>
            <a:r>
              <a:rPr lang="en-US" sz="3200" dirty="0" smtClean="0"/>
              <a:t>library </a:t>
            </a:r>
            <a:r>
              <a:rPr lang="en-US" sz="3200" dirty="0" smtClean="0"/>
              <a:t>of </a:t>
            </a:r>
            <a:r>
              <a:rPr lang="en-US" sz="3200" dirty="0" err="1" smtClean="0"/>
              <a:t>TEDx</a:t>
            </a:r>
            <a:r>
              <a:rPr lang="en-US" sz="3200" dirty="0" smtClean="0"/>
              <a:t> Talks — local speakers presenting to local audiences about everything from politics to pollination</a:t>
            </a:r>
            <a:r>
              <a:rPr lang="en-US" sz="3200" dirty="0" smtClean="0"/>
              <a:t>.</a:t>
            </a:r>
            <a:endParaRPr lang="pl-PL" sz="3200" dirty="0" smtClean="0"/>
          </a:p>
          <a:p>
            <a:pPr algn="ctr">
              <a:buNone/>
            </a:pPr>
            <a:r>
              <a:rPr lang="en-US" sz="3200" dirty="0" smtClean="0"/>
              <a:t> </a:t>
            </a:r>
            <a:r>
              <a:rPr lang="pl-PL" sz="2600" u="sng" dirty="0" smtClean="0">
                <a:hlinkClick r:id="rId2"/>
              </a:rPr>
              <a:t>https</a:t>
            </a:r>
            <a:r>
              <a:rPr lang="pl-PL" sz="2600" u="sng" dirty="0" smtClean="0">
                <a:hlinkClick r:id="rId2"/>
              </a:rPr>
              <a:t>://</a:t>
            </a:r>
            <a:r>
              <a:rPr lang="pl-PL" sz="2600" u="sng" dirty="0" smtClean="0">
                <a:hlinkClick r:id="rId2"/>
              </a:rPr>
              <a:t>www.ted.com/watch/tedx-talks</a:t>
            </a:r>
            <a:endParaRPr lang="pl-PL" sz="2600" u="sng" dirty="0" smtClean="0"/>
          </a:p>
          <a:p>
            <a:pPr>
              <a:buNone/>
            </a:pPr>
            <a:endParaRPr lang="pl-PL" dirty="0" smtClean="0"/>
          </a:p>
          <a:p>
            <a:r>
              <a:rPr lang="pl-PL" sz="3200" dirty="0" err="1" smtClean="0"/>
              <a:t>See</a:t>
            </a:r>
            <a:r>
              <a:rPr lang="pl-PL" sz="3200" dirty="0" smtClean="0"/>
              <a:t> and </a:t>
            </a:r>
            <a:r>
              <a:rPr lang="pl-PL" sz="3200" dirty="0" err="1" smtClean="0"/>
              <a:t>listen</a:t>
            </a:r>
            <a:r>
              <a:rPr lang="pl-PL" sz="3200" dirty="0" smtClean="0"/>
              <a:t> Ken Robinson</a:t>
            </a:r>
          </a:p>
          <a:p>
            <a:pPr algn="ctr">
              <a:buNone/>
            </a:pPr>
            <a:r>
              <a:rPr lang="pl-PL" sz="2600" dirty="0" smtClean="0">
                <a:hlinkClick r:id="rId3"/>
              </a:rPr>
              <a:t>https://</a:t>
            </a:r>
            <a:r>
              <a:rPr lang="pl-PL" sz="2600" dirty="0" smtClean="0">
                <a:hlinkClick r:id="rId3"/>
              </a:rPr>
              <a:t>www.ted.com/talks/the_ted_interview_sir_ken_robinson_still_wants_an_education_revolution?language=en</a:t>
            </a:r>
            <a:endParaRPr lang="pl-PL" sz="2600" dirty="0" smtClean="0"/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656984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E0F09FB-0C80-493D-83E4-17DBCB7CC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I HOPE YOU CAN PRESENT IN THIS WAY, TOO</a:t>
            </a:r>
            <a:endParaRPr lang="pl-PL" dirty="0"/>
          </a:p>
        </p:txBody>
      </p:sp>
      <p:pic>
        <p:nvPicPr>
          <p:cNvPr id="4" name="00250.MTS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89826" y="2872151"/>
            <a:ext cx="3048000" cy="2286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88055" y="3827720"/>
            <a:ext cx="1425963" cy="129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pole tekstowe 5"/>
          <p:cNvSpPr txBox="1"/>
          <p:nvPr/>
        </p:nvSpPr>
        <p:spPr>
          <a:xfrm>
            <a:off x="914400" y="5800299"/>
            <a:ext cx="10331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short</a:t>
            </a:r>
            <a:r>
              <a:rPr lang="pl-PL" dirty="0" smtClean="0"/>
              <a:t> (3 min.)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Polish</a:t>
            </a:r>
            <a:r>
              <a:rPr lang="pl-PL" dirty="0" smtClean="0"/>
              <a:t> </a:t>
            </a:r>
            <a:r>
              <a:rPr lang="pl-PL" dirty="0" err="1" smtClean="0"/>
              <a:t>however</a:t>
            </a:r>
            <a:r>
              <a:rPr lang="pl-PL" dirty="0" smtClean="0"/>
              <a:t> 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observe</a:t>
            </a:r>
            <a:r>
              <a:rPr lang="pl-PL" dirty="0" smtClean="0"/>
              <a:t>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movie</a:t>
            </a:r>
            <a:r>
              <a:rPr lang="pl-PL" dirty="0" smtClean="0"/>
              <a:t> </a:t>
            </a:r>
            <a:r>
              <a:rPr lang="pl-PL" dirty="0" smtClean="0"/>
              <a:t> </a:t>
            </a:r>
            <a:r>
              <a:rPr lang="pl-PL" dirty="0" smtClean="0"/>
              <a:t>as an </a:t>
            </a:r>
            <a:r>
              <a:rPr lang="pl-PL" dirty="0" err="1" smtClean="0"/>
              <a:t>example</a:t>
            </a:r>
            <a:r>
              <a:rPr lang="pl-PL" dirty="0" smtClean="0"/>
              <a:t>   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65698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E0F09FB-0C80-493D-83E4-17DBCB7CC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RECORD YOURSELF - </a:t>
            </a:r>
            <a:r>
              <a:rPr lang="pl-PL" dirty="0" smtClean="0"/>
              <a:t>HOW WE CAN DO IT?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97735"/>
          </a:xfrm>
        </p:spPr>
        <p:txBody>
          <a:bodyPr/>
          <a:lstStyle/>
          <a:p>
            <a:r>
              <a:rPr lang="en-US" dirty="0" smtClean="0"/>
              <a:t>In the process of recruiting new employees, the company asks potential candidates to send a 1-minute video with the presentation of their image and information about themselves. Based on this data, invitations for interviews at the company's headquarters will be sent to selected candidates.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65698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VID_20220329_093535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7"/>
          <a:stretch>
            <a:fillRect/>
          </a:stretch>
        </p:blipFill>
        <p:spPr>
          <a:xfrm>
            <a:off x="522514" y="364082"/>
            <a:ext cx="3048000" cy="2286000"/>
          </a:xfrm>
          <a:prstGeom prst="rect">
            <a:avLst/>
          </a:prstGeom>
        </p:spPr>
      </p:pic>
      <p:pic>
        <p:nvPicPr>
          <p:cNvPr id="5" name="VID_20220405_084126.mp4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7"/>
          <a:stretch>
            <a:fillRect/>
          </a:stretch>
        </p:blipFill>
        <p:spPr>
          <a:xfrm>
            <a:off x="4428309" y="377145"/>
            <a:ext cx="3048000" cy="2286000"/>
          </a:xfrm>
          <a:prstGeom prst="rect">
            <a:avLst/>
          </a:prstGeom>
        </p:spPr>
      </p:pic>
      <p:pic>
        <p:nvPicPr>
          <p:cNvPr id="6" name="VID_20220405_084303.mp4">
            <a:hlinkClick r:id="" action="ppaction://media"/>
          </p:cNvPr>
          <p:cNvPicPr>
            <a:picLocks noRot="1" noChangeAspect="1"/>
          </p:cNvPicPr>
          <p:nvPr>
            <a:videoFile r:link="rId3"/>
          </p:nvPr>
        </p:nvPicPr>
        <p:blipFill>
          <a:blip r:embed="rId7"/>
          <a:stretch>
            <a:fillRect/>
          </a:stretch>
        </p:blipFill>
        <p:spPr>
          <a:xfrm>
            <a:off x="8307977" y="364082"/>
            <a:ext cx="3048000" cy="2286000"/>
          </a:xfrm>
          <a:prstGeom prst="rect">
            <a:avLst/>
          </a:prstGeom>
        </p:spPr>
      </p:pic>
      <p:pic>
        <p:nvPicPr>
          <p:cNvPr id="7" name="VID_20220405_085009.mp4">
            <a:hlinkClick r:id="" action="ppaction://media"/>
          </p:cNvPr>
          <p:cNvPicPr>
            <a:picLocks noRot="1" noChangeAspect="1"/>
          </p:cNvPicPr>
          <p:nvPr>
            <a:videoFile r:link="rId4"/>
          </p:nvPr>
        </p:nvPicPr>
        <p:blipFill>
          <a:blip r:embed="rId7"/>
          <a:stretch>
            <a:fillRect/>
          </a:stretch>
        </p:blipFill>
        <p:spPr>
          <a:xfrm>
            <a:off x="1476103" y="3995556"/>
            <a:ext cx="3048000" cy="2286000"/>
          </a:xfrm>
          <a:prstGeom prst="rect">
            <a:avLst/>
          </a:prstGeom>
        </p:spPr>
      </p:pic>
      <p:pic>
        <p:nvPicPr>
          <p:cNvPr id="8" name="VID_20220405_085652.mp4">
            <a:hlinkClick r:id="" action="ppaction://media"/>
          </p:cNvPr>
          <p:cNvPicPr>
            <a:picLocks noRot="1" noChangeAspect="1"/>
          </p:cNvPicPr>
          <p:nvPr>
            <a:videoFile r:link="rId5"/>
          </p:nvPr>
        </p:nvPicPr>
        <p:blipFill>
          <a:blip r:embed="rId7"/>
          <a:stretch>
            <a:fillRect/>
          </a:stretch>
        </p:blipFill>
        <p:spPr>
          <a:xfrm>
            <a:off x="6518365" y="3982494"/>
            <a:ext cx="3048000" cy="2286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45674" y="1162594"/>
            <a:ext cx="1735234" cy="1481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16286" y="1136469"/>
            <a:ext cx="1416479" cy="152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9807266" y="1136470"/>
            <a:ext cx="1536329" cy="1490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821663" y="4807132"/>
            <a:ext cx="1706521" cy="1479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053038" y="4924697"/>
            <a:ext cx="1538252" cy="1305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pole tekstowe 13"/>
          <p:cNvSpPr txBox="1"/>
          <p:nvPr/>
        </p:nvSpPr>
        <p:spPr>
          <a:xfrm>
            <a:off x="1037230" y="3029803"/>
            <a:ext cx="10263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EXAMPLES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0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E0F09FB-0C80-493D-83E4-17DBCB7CC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THE PRACTICE MAKES A MASTER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beginnings are always difficult; </a:t>
            </a:r>
            <a:endParaRPr lang="pl-PL" sz="3200" dirty="0" smtClean="0"/>
          </a:p>
          <a:p>
            <a:r>
              <a:rPr lang="en-US" sz="3200" dirty="0" smtClean="0"/>
              <a:t>start </a:t>
            </a:r>
            <a:r>
              <a:rPr lang="en-US" sz="3200" dirty="0" smtClean="0"/>
              <a:t>recording yourself; </a:t>
            </a:r>
            <a:endParaRPr lang="pl-PL" sz="3200" dirty="0" smtClean="0"/>
          </a:p>
          <a:p>
            <a:r>
              <a:rPr lang="en-US" sz="3200" dirty="0" smtClean="0"/>
              <a:t>write </a:t>
            </a:r>
            <a:r>
              <a:rPr lang="en-US" sz="3200" dirty="0" smtClean="0"/>
              <a:t>down everything you didn't like about your presentation; </a:t>
            </a:r>
            <a:endParaRPr lang="pl-PL" sz="3200" dirty="0" smtClean="0"/>
          </a:p>
          <a:p>
            <a:r>
              <a:rPr lang="en-US" sz="3200" dirty="0" smtClean="0"/>
              <a:t>try </a:t>
            </a:r>
            <a:r>
              <a:rPr lang="en-US" sz="3200" dirty="0" smtClean="0"/>
              <a:t>to improve at least some elements (not all at once); </a:t>
            </a:r>
            <a:endParaRPr lang="pl-PL" sz="3200" dirty="0" smtClean="0"/>
          </a:p>
          <a:p>
            <a:r>
              <a:rPr lang="en-US" sz="3200" dirty="0" smtClean="0"/>
              <a:t>re-record </a:t>
            </a:r>
            <a:r>
              <a:rPr lang="en-US" sz="3200" dirty="0" smtClean="0"/>
              <a:t>yourself; </a:t>
            </a:r>
            <a:endParaRPr lang="pl-PL" sz="3200" dirty="0" smtClean="0"/>
          </a:p>
          <a:p>
            <a:r>
              <a:rPr lang="en-US" sz="3200" dirty="0" smtClean="0"/>
              <a:t>if </a:t>
            </a:r>
            <a:r>
              <a:rPr lang="en-US" sz="3200" dirty="0" smtClean="0"/>
              <a:t>you managed to eliminate some of the flaws, then you have succeeded.</a:t>
            </a:r>
            <a:endParaRPr lang="pl-PL" sz="3200" dirty="0"/>
          </a:p>
        </p:txBody>
      </p:sp>
    </p:spTree>
    <p:extLst>
      <p:ext uri="{BB962C8B-B14F-4D97-AF65-F5344CB8AC3E}">
        <p14:creationId xmlns="" xmlns:p14="http://schemas.microsoft.com/office/powerpoint/2010/main" val="265698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E0F09FB-0C80-493D-83E4-17DBCB7CC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I WISH YOU SUCCESS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96398"/>
          </a:xfrm>
        </p:spPr>
        <p:txBody>
          <a:bodyPr/>
          <a:lstStyle/>
          <a:p>
            <a:r>
              <a:rPr lang="en-US" sz="3200" dirty="0" smtClean="0"/>
              <a:t>acting studies last 4.5 - 5 years; </a:t>
            </a:r>
            <a:endParaRPr lang="pl-PL" sz="3200" dirty="0" smtClean="0"/>
          </a:p>
          <a:p>
            <a:r>
              <a:rPr lang="en-US" sz="3200" dirty="0" smtClean="0"/>
              <a:t>the </a:t>
            </a:r>
            <a:r>
              <a:rPr lang="en-US" sz="3200" dirty="0" smtClean="0"/>
              <a:t>actor works on himself throughout his professional life;</a:t>
            </a:r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  <p:sp>
        <p:nvSpPr>
          <p:cNvPr id="4" name="Prostokąt 3"/>
          <p:cNvSpPr/>
          <p:nvPr/>
        </p:nvSpPr>
        <p:spPr>
          <a:xfrm>
            <a:off x="750108" y="3872130"/>
            <a:ext cx="107582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Make each of your presentations better than the previous one</a:t>
            </a:r>
            <a:endParaRPr lang="pl-PL" sz="32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6701051" y="5295331"/>
            <a:ext cx="4735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/>
              <a:t>Jarosław </a:t>
            </a:r>
            <a:r>
              <a:rPr lang="pl-PL" i="1" dirty="0" err="1" smtClean="0"/>
              <a:t>Makal</a:t>
            </a:r>
            <a:endParaRPr lang="pl-PL" i="1" dirty="0"/>
          </a:p>
        </p:txBody>
      </p:sp>
    </p:spTree>
    <p:extLst>
      <p:ext uri="{BB962C8B-B14F-4D97-AF65-F5344CB8AC3E}">
        <p14:creationId xmlns="" xmlns:p14="http://schemas.microsoft.com/office/powerpoint/2010/main" val="265698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274</Words>
  <Application>Microsoft Office PowerPoint</Application>
  <PresentationFormat>Niestandardowy</PresentationFormat>
  <Paragraphs>31</Paragraphs>
  <Slides>8</Slides>
  <Notes>0</Notes>
  <HiddenSlides>0</HiddenSlides>
  <MMClips>6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ART OF PRESENTATION 3  PREPARING OF TIPS</vt:lpstr>
      <vt:lpstr>MAY BE WITHOUT SLIDES?</vt:lpstr>
      <vt:lpstr>LEARN FROM MASTERS?</vt:lpstr>
      <vt:lpstr>I HOPE YOU CAN PRESENT IN THIS WAY, TOO</vt:lpstr>
      <vt:lpstr>RECORD YOURSELF - HOW WE CAN DO IT?</vt:lpstr>
      <vt:lpstr>Slajd 6</vt:lpstr>
      <vt:lpstr>THE PRACTICE MAKES A MASTER</vt:lpstr>
      <vt:lpstr>I WISH YOU SUCCESS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SZTUKA PREZENTOWANIA 3 PRZYGOTOWANIE SLAJDÓW/REKWIZYTÓW</dc:title>
  <dc:creator>Jarosław Makal</dc:creator>
  <cp:lastModifiedBy>KEEE</cp:lastModifiedBy>
  <cp:revision>39</cp:revision>
  <dcterms:created xsi:type="dcterms:W3CDTF">2022-03-19T10:23:05Z</dcterms:created>
  <dcterms:modified xsi:type="dcterms:W3CDTF">2022-04-12T15:47:19Z</dcterms:modified>
</cp:coreProperties>
</file>